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13BE9E-D8E1-4C94-96CB-22F0FF23D947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074457-05B6-4837-8B50-4F3B1C7C9B8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66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BE9E-D8E1-4C94-96CB-22F0FF23D947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4457-05B6-4837-8B50-4F3B1C7C9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9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BE9E-D8E1-4C94-96CB-22F0FF23D947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4457-05B6-4837-8B50-4F3B1C7C9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2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BE9E-D8E1-4C94-96CB-22F0FF23D947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4457-05B6-4837-8B50-4F3B1C7C9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3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BE9E-D8E1-4C94-96CB-22F0FF23D947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4457-05B6-4837-8B50-4F3B1C7C9B8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91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BE9E-D8E1-4C94-96CB-22F0FF23D947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4457-05B6-4837-8B50-4F3B1C7C9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3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BE9E-D8E1-4C94-96CB-22F0FF23D947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4457-05B6-4837-8B50-4F3B1C7C9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0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BE9E-D8E1-4C94-96CB-22F0FF23D947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4457-05B6-4837-8B50-4F3B1C7C9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6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BE9E-D8E1-4C94-96CB-22F0FF23D947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4457-05B6-4837-8B50-4F3B1C7C9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4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BE9E-D8E1-4C94-96CB-22F0FF23D947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4457-05B6-4837-8B50-4F3B1C7C9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5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BE9E-D8E1-4C94-96CB-22F0FF23D947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4457-05B6-4837-8B50-4F3B1C7C9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0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713BE9E-D8E1-4C94-96CB-22F0FF23D947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9074457-05B6-4837-8B50-4F3B1C7C9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7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54" y="239153"/>
            <a:ext cx="8374196" cy="6385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0997" y="239153"/>
            <a:ext cx="7596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Благородные поступки</a:t>
            </a: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3390315" y="1254816"/>
            <a:ext cx="1828800" cy="630254"/>
          </a:xfrm>
          <a:prstGeom prst="wedgeRectCallou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Мозговой</a:t>
            </a:r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9762978" y="1263619"/>
            <a:ext cx="1498208" cy="612648"/>
          </a:xfrm>
          <a:prstGeom prst="wedgeRectCallou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Штурм</a:t>
            </a:r>
          </a:p>
        </p:txBody>
      </p:sp>
    </p:spTree>
    <p:extLst>
      <p:ext uri="{BB962C8B-B14F-4D97-AF65-F5344CB8AC3E}">
        <p14:creationId xmlns:p14="http://schemas.microsoft.com/office/powerpoint/2010/main" val="131685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09" y="267286"/>
            <a:ext cx="9555269" cy="6358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0013" y="562708"/>
            <a:ext cx="131166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782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27" y="706325"/>
            <a:ext cx="9642017" cy="5216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1822" y="492370"/>
            <a:ext cx="815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196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33" y="281354"/>
            <a:ext cx="8352096" cy="6316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7743" y="281354"/>
            <a:ext cx="136793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51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99" y="253218"/>
            <a:ext cx="4774019" cy="6316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8449" y="253218"/>
            <a:ext cx="1336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921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78" y="267286"/>
            <a:ext cx="9440142" cy="6288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3349" y="464234"/>
            <a:ext cx="120982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436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56" y="267286"/>
            <a:ext cx="6372665" cy="6372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7077" y="267286"/>
            <a:ext cx="109351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714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30" y="225083"/>
            <a:ext cx="8540505" cy="64148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225083"/>
            <a:ext cx="9847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152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4" y="241885"/>
            <a:ext cx="9523828" cy="6349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354" y="1955409"/>
            <a:ext cx="1191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00936" y="1955409"/>
            <a:ext cx="88626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206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39" y="511724"/>
            <a:ext cx="9829058" cy="5696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4708" y="661182"/>
            <a:ext cx="144520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089309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33</TotalTime>
  <Words>14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Corbel</vt:lpstr>
      <vt:lpstr>Monotype Corsiva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4</cp:revision>
  <dcterms:created xsi:type="dcterms:W3CDTF">2017-04-24T19:14:13Z</dcterms:created>
  <dcterms:modified xsi:type="dcterms:W3CDTF">2017-04-24T19:48:03Z</dcterms:modified>
</cp:coreProperties>
</file>