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1506-9BAD-4585-AB4D-2F16CEEA059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7F56-2A8D-4E5F-B3CD-7D3CE34DC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1506-9BAD-4585-AB4D-2F16CEEA059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7F56-2A8D-4E5F-B3CD-7D3CE34DC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1506-9BAD-4585-AB4D-2F16CEEA059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7F56-2A8D-4E5F-B3CD-7D3CE34DC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1506-9BAD-4585-AB4D-2F16CEEA059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7F56-2A8D-4E5F-B3CD-7D3CE34DC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1506-9BAD-4585-AB4D-2F16CEEA059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7F56-2A8D-4E5F-B3CD-7D3CE34DC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1506-9BAD-4585-AB4D-2F16CEEA059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7F56-2A8D-4E5F-B3CD-7D3CE34DC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1506-9BAD-4585-AB4D-2F16CEEA059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7F56-2A8D-4E5F-B3CD-7D3CE34DC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1506-9BAD-4585-AB4D-2F16CEEA059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7F56-2A8D-4E5F-B3CD-7D3CE34DC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1506-9BAD-4585-AB4D-2F16CEEA059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7F56-2A8D-4E5F-B3CD-7D3CE34DC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1506-9BAD-4585-AB4D-2F16CEEA059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7F56-2A8D-4E5F-B3CD-7D3CE34DC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1506-9BAD-4585-AB4D-2F16CEEA059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67F56-2A8D-4E5F-B3CD-7D3CE34DCC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61506-9BAD-4585-AB4D-2F16CEEA059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67F56-2A8D-4E5F-B3CD-7D3CE34DCC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178595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 « Фрукты»</a:t>
            </a:r>
          </a:p>
        </p:txBody>
      </p:sp>
      <p:pic>
        <p:nvPicPr>
          <p:cNvPr id="1027" name="Picture 3" descr="C:\Users\User\Downloads\s1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000240"/>
            <a:ext cx="7633241" cy="4191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Целый табун лошадей на одной привязи.</a:t>
            </a:r>
          </a:p>
        </p:txBody>
      </p:sp>
      <p:pic>
        <p:nvPicPr>
          <p:cNvPr id="9218" name="Picture 2" descr="C:\Users\User\Downloads\kisspng-common-grape-vine-portable-network-graphics-wine-c-5d33668c287493.8075714215636496761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50" y="1619162"/>
            <a:ext cx="5111750" cy="4316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Сижу на дереве, круглая как шар, Красная, как кровь, сладка, как мед.</a:t>
            </a:r>
          </a:p>
        </p:txBody>
      </p:sp>
      <p:pic>
        <p:nvPicPr>
          <p:cNvPr id="10242" name="Picture 2" descr="C:\Users\User\Downloads\18bf2d13ee536f511d2b61183e33cf7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669" y="1428750"/>
            <a:ext cx="4255983" cy="4697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Назовите форму, а потом цвет (например: круглый оранжевый апельсин).</a:t>
            </a:r>
          </a:p>
        </p:txBody>
      </p:sp>
      <p:pic>
        <p:nvPicPr>
          <p:cNvPr id="11266" name="Picture 2" descr="C:\Users\User\Downloads\x2141885-5747502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886" y="2143116"/>
            <a:ext cx="4133466" cy="364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C:\Users\User\Downloads\hello_html_7c5de1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786058"/>
            <a:ext cx="3643338" cy="2425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img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4186238" cy="3891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 descr="C:\Users\User\Downloads\img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428868"/>
            <a:ext cx="378621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Игра большой - маленький</a:t>
            </a:r>
          </a:p>
        </p:txBody>
      </p:sp>
      <p:pic>
        <p:nvPicPr>
          <p:cNvPr id="13314" name="Picture 2" descr="C:\Users\User\Downloads\s120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4429156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 descr="C:\Users\User\Downloads\s1200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714620"/>
            <a:ext cx="3114668" cy="2336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s1200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4000528" cy="4510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User\Downloads\s1200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428868"/>
            <a:ext cx="264320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kartinki-sliva-dlya-detej-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4485767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 descr="C:\Users\User\Downloads\kartinki-sliva-dlya-detej-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357430"/>
            <a:ext cx="2857520" cy="2912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wnloads\banana_PNG84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622854" cy="4188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User\Downloads\banana_PNG84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2643182"/>
            <a:ext cx="289830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лишнее?</a:t>
            </a:r>
          </a:p>
        </p:txBody>
      </p:sp>
      <p:pic>
        <p:nvPicPr>
          <p:cNvPr id="17410" name="Picture 2" descr="C:\Users\User\Downloads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500174"/>
            <a:ext cx="6745945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img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714356"/>
            <a:ext cx="7215206" cy="5411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6929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представления детей о фруктах и их названиях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учить описывать фрукты, сравнивать их, отгадывать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загадки.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naydi_lishn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28604"/>
            <a:ext cx="7143800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wnloads\hello_html_7c5de1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642918"/>
            <a:ext cx="6929486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делают из фруктов?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ВАРЕНЬЕ</a:t>
            </a:r>
          </a:p>
        </p:txBody>
      </p:sp>
      <p:pic>
        <p:nvPicPr>
          <p:cNvPr id="21507" name="Picture 3" descr="C:\Users\User\Downloads\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5" y="1643050"/>
            <a:ext cx="3786215" cy="2506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C:\Users\User\Downloads\s1200 (4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643050"/>
            <a:ext cx="3429024" cy="2535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9" name="Picture 5" descr="C:\Users\User\Downloads\Peaches_Powidl_Jar_Spoon_4919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000504"/>
            <a:ext cx="2861424" cy="2595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ser\Downloads\61a1a22403ce51211e40551d17d10e84--grammar-vegetabl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500174"/>
            <a:ext cx="7540352" cy="4779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Варят компот</a:t>
            </a:r>
          </a:p>
        </p:txBody>
      </p:sp>
      <p:pic>
        <p:nvPicPr>
          <p:cNvPr id="23554" name="Picture 2" descr="C:\Users\User\Downloads\1_5254f9da5b0a55254f9da5b0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191250" cy="462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фруктами пекут пироги и делают пирожные</a:t>
            </a:r>
          </a:p>
        </p:txBody>
      </p:sp>
      <p:pic>
        <p:nvPicPr>
          <p:cNvPr id="24578" name="Picture 2" descr="C:\Users\User\Downloads\i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85861"/>
            <a:ext cx="342735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C:\Users\User\Downloads\phot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214818"/>
            <a:ext cx="4218204" cy="2214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C:\Users\User\Downloads\s1200 (5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285860"/>
            <a:ext cx="3359639" cy="2224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/>
              <a:t>Спасибо за внимание</a:t>
            </a:r>
          </a:p>
        </p:txBody>
      </p:sp>
      <p:pic>
        <p:nvPicPr>
          <p:cNvPr id="3" name="Picture 3" descr="C:\Users\User\Downloads\s1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000240"/>
            <a:ext cx="7633241" cy="4191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57162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Посмотрите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картинку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скажите, что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изображено.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назвать одним словом?</a:t>
            </a:r>
          </a:p>
        </p:txBody>
      </p:sp>
      <p:pic>
        <p:nvPicPr>
          <p:cNvPr id="2050" name="Picture 2" descr="C:\Users\User\Downloads\frukty-dlya-detei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071678"/>
            <a:ext cx="6623400" cy="3725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Где растут фрукты?</a:t>
            </a:r>
          </a:p>
        </p:txBody>
      </p:sp>
      <p:pic>
        <p:nvPicPr>
          <p:cNvPr id="3074" name="Picture 2" descr="C:\Users\User\Downloads\img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071678"/>
            <a:ext cx="3357586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ser\Downloads\7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643314"/>
            <a:ext cx="3071834" cy="2832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«Загадки - складки»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Круглое, румяное,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расту на ветке.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Любят меня взрослые,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маленькие детки.</a:t>
            </a:r>
          </a:p>
        </p:txBody>
      </p:sp>
      <p:pic>
        <p:nvPicPr>
          <p:cNvPr id="4098" name="Picture 2" descr="C:\Users\User\Downloads\s12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857364"/>
            <a:ext cx="5329237" cy="399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виду он как рыжий мяч,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Только вот не мчится вскачь.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нём полезный витамин —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спелый... </a:t>
            </a:r>
          </a:p>
        </p:txBody>
      </p:sp>
      <p:pic>
        <p:nvPicPr>
          <p:cNvPr id="5122" name="Picture 2" descr="C:\Users\User\Downloads\изолированные-плодоовощи-апельсина-136851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1428736"/>
            <a:ext cx="4714908" cy="4517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Этот фрукт на вкус хорош и на лампочку похож.</a:t>
            </a:r>
          </a:p>
        </p:txBody>
      </p:sp>
      <p:pic>
        <p:nvPicPr>
          <p:cNvPr id="6146" name="Picture 2" descr="C:\Users\User\Downloads\s1200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500174"/>
            <a:ext cx="4857019" cy="4697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Жёлтый, сладкий, ароматный,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Он: на цвет и вкус приятный,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пришёл из жарких стран -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Называется …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User\Downloads\hello_html_m206650d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1571612"/>
            <a:ext cx="4429156" cy="4443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Эту даму каждый знает,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Сарафан она меняет,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Зеленый, красный, синий,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Какой из них красивей?</a:t>
            </a:r>
          </a:p>
        </p:txBody>
      </p:sp>
      <p:pic>
        <p:nvPicPr>
          <p:cNvPr id="8194" name="Picture 2" descr="C:\Users\User\Downloads\kartinki-sliva-dlya-detej-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533" y="1428750"/>
            <a:ext cx="4608783" cy="4697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116</Words>
  <Application>Microsoft Office PowerPoint</Application>
  <PresentationFormat>Экран (4:3)</PresentationFormat>
  <Paragraphs>22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 « Фрукты»</vt:lpstr>
      <vt:lpstr>Презентация PowerPoint</vt:lpstr>
      <vt:lpstr>Посмотрите на картинку и скажите, что изображено. Как назвать одним словом?</vt:lpstr>
      <vt:lpstr>Где растут фрукты?</vt:lpstr>
      <vt:lpstr>«Загадки - складки»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форму, а потом цвет (например: круглый оранжевый апельсин).</vt:lpstr>
      <vt:lpstr>Презентация PowerPoint</vt:lpstr>
      <vt:lpstr>Игра большой - маленький</vt:lpstr>
      <vt:lpstr>Презентация PowerPoint</vt:lpstr>
      <vt:lpstr>Презентация PowerPoint</vt:lpstr>
      <vt:lpstr>Презентация PowerPoint</vt:lpstr>
      <vt:lpstr>Что лишнее?</vt:lpstr>
      <vt:lpstr>Презентация PowerPoint</vt:lpstr>
      <vt:lpstr>Презентация PowerPoint</vt:lpstr>
      <vt:lpstr>Презентация PowerPoint</vt:lpstr>
      <vt:lpstr>Что делают из фруктов? ВАРЕНЬЕ</vt:lpstr>
      <vt:lpstr>Сок</vt:lpstr>
      <vt:lpstr>Варят компот</vt:lpstr>
      <vt:lpstr>С фруктами пекут пироги и делают пирожные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Фрукты»</dc:title>
  <dc:creator>User</dc:creator>
  <cp:lastModifiedBy>admin</cp:lastModifiedBy>
  <cp:revision>12</cp:revision>
  <dcterms:created xsi:type="dcterms:W3CDTF">2020-05-16T15:15:51Z</dcterms:created>
  <dcterms:modified xsi:type="dcterms:W3CDTF">2020-05-18T06:03:58Z</dcterms:modified>
</cp:coreProperties>
</file>