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Презентация: «Спасём </a:t>
            </a:r>
            <a:r>
              <a:rPr lang="ru-RU" b="1" dirty="0">
                <a:solidFill>
                  <a:srgbClr val="C00000"/>
                </a:solidFill>
              </a:rPr>
              <a:t>нашу планету от мусора</a:t>
            </a:r>
            <a:r>
              <a:rPr lang="ru-RU" b="1" dirty="0" smtClean="0">
                <a:solidFill>
                  <a:srgbClr val="C00000"/>
                </a:solidFill>
              </a:rPr>
              <a:t>!»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ÐÐµÑÐµÑÐ°Ð±Ð¾ÑÐºÐ° Ð¼ÑÑÐ¾ÑÐ° Ð´Ð»Ñ Ð´ÐµÑÐµÐ¹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536504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82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247593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проблема загрязнения является не просто трудностью, это уже экологическая катастрофа глобального характера, которую необходимо срочно решать.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планеты будет в руках наших детей. Чем раньше мы научим детей переработке мусора, тем быстрее они смогут изменить свои привычки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64570"/>
            <a:ext cx="3006335" cy="400844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4711" y="2664570"/>
            <a:ext cx="5344596" cy="400844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44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304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Задумайтесь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 производим более 2 миллиардов тонн мусора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давайте сортировать его ради будущего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вы, что многие виды мусора разлагаются очень медленно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ÐÐ°ÑÑÑÐ°Ð±Ð½Ð¾ÑÑÑ Ð¿ÑÐ¾Ð±Ð»ÐµÐ¼Ñ ÑÑÐ¸Ð»Ð¸Ð·Ð°ÑÐ¸Ð¸ Ð¼ÑÑÐ¾ÑÐ°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940425" cy="381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6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экологичный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 избавления от мусора- это его вторичная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переработка.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мы рассказываем детям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почему важно научиться сортировать мусор и сдавать его на переработку в пункты приема вторсырья.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374776"/>
            <a:ext cx="3219822" cy="4293096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353638"/>
            <a:ext cx="3194088" cy="4258783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2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ребятами придумываем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 плакаты, которые люди должны выполнять, чтобы планета оставалась чистой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588960"/>
            <a:ext cx="6696744" cy="50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правила, которые дети придумали для себя и окружающих в надежде на то, что соблюдая их планета станет чище.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8234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1.Бросайте мусор только в контейнеры;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 поход по магазинам захватите с собой хозяйственную сумку;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3.Старайтесь покупать моющие средства, не содержащие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вещества;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4.Не выбрасывайте мусор в раковины и туалеты;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покупайте напитки в стеклянных бутылках;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Старайтесь избегать покупки одноразовых предметов.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3179" y="4998660"/>
            <a:ext cx="25622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0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Спасти Землю от мусора, а значит и самих себя, поможет наша любовь к планете, ответственность за все, что происходит вокруг нас.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Не бросайте никогда корки, шкурки, палки!</a:t>
            </a:r>
          </a:p>
          <a:p>
            <a:r>
              <a:rPr lang="ru-RU" b="1" i="1" dirty="0"/>
              <a:t>Быстро наши города превратятся в свалки.</a:t>
            </a:r>
          </a:p>
          <a:p>
            <a:r>
              <a:rPr lang="ru-RU" b="1" i="1" dirty="0"/>
              <a:t>Если мусорить сейчас, то довольно скоро</a:t>
            </a:r>
          </a:p>
          <a:p>
            <a:r>
              <a:rPr lang="ru-RU" b="1" i="1" dirty="0"/>
              <a:t>Могут вырасти у нас мусорные горы…</a:t>
            </a:r>
          </a:p>
          <a:p>
            <a:r>
              <a:rPr lang="ru-RU" b="1" i="1" dirty="0"/>
              <a:t>Но когда летать начнут в школу на ракете,</a:t>
            </a:r>
          </a:p>
          <a:p>
            <a:r>
              <a:rPr lang="ru-RU" b="1" i="1" dirty="0"/>
              <a:t>Пострашней произойдут беды на планете.</a:t>
            </a:r>
          </a:p>
          <a:p>
            <a:r>
              <a:rPr lang="ru-RU" b="1" i="1" dirty="0"/>
              <a:t>Как пойдут швырять вверху в космос из ракеты:</a:t>
            </a:r>
          </a:p>
          <a:p>
            <a:r>
              <a:rPr lang="ru-RU" b="1" i="1" dirty="0"/>
              <a:t>Банки, склянки, шелуху, рваные пакеты.</a:t>
            </a:r>
          </a:p>
          <a:p>
            <a:r>
              <a:rPr lang="ru-RU" b="1" i="1" dirty="0"/>
              <a:t>Вот тогда не полетят в Новый год снежинки,</a:t>
            </a:r>
          </a:p>
          <a:p>
            <a:r>
              <a:rPr lang="ru-RU" b="1" i="1" dirty="0"/>
              <a:t>А посыплются как град - старые ботинки!</a:t>
            </a:r>
          </a:p>
          <a:p>
            <a:r>
              <a:rPr lang="ru-RU" b="1" i="1" dirty="0"/>
              <a:t>А когда дожди пойдут из пустых бутылок,</a:t>
            </a:r>
          </a:p>
          <a:p>
            <a:r>
              <a:rPr lang="ru-RU" b="1" i="1" dirty="0"/>
              <a:t>На прогулку не ходи: береги затылок!</a:t>
            </a:r>
          </a:p>
          <a:p>
            <a:r>
              <a:rPr lang="ru-RU" b="1" i="1" dirty="0"/>
              <a:t>Что же вырастет в саду или в огороде?</a:t>
            </a:r>
          </a:p>
          <a:p>
            <a:r>
              <a:rPr lang="ru-RU" b="1" i="1" dirty="0"/>
              <a:t>Как пойдёт круговорот мусора в природе?</a:t>
            </a:r>
          </a:p>
          <a:p>
            <a:r>
              <a:rPr lang="ru-RU" b="1" i="1" dirty="0"/>
              <a:t>И хотя мы в школьный класс не летим в ракете,</a:t>
            </a:r>
          </a:p>
          <a:p>
            <a:r>
              <a:rPr lang="ru-RU" b="1" i="1" dirty="0"/>
              <a:t>Лучше мусорить сейчас отвыкайте, дети!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0808" y="3116590"/>
            <a:ext cx="3252549" cy="325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8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728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464494" cy="446449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825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318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Презентация: «Спасём нашу планету от мусора!»</vt:lpstr>
      <vt:lpstr>В настоящее время проблема загрязнения является не просто трудностью, это уже экологическая катастрофа глобального характера, которую необходимо срочно решать. Будущее планеты будет в руках наших детей. Чем раньше мы научим детей переработке мусора, тем быстрее они смогут изменить свои привычки.</vt:lpstr>
      <vt:lpstr>Задумайтесь!!!  Ежегодно мы производим более 2 миллиардов тонн мусора. Поэтому давайте сортировать его ради будущего! Знаете ли вы, что многие виды мусора разлагаются очень медленно ?</vt:lpstr>
      <vt:lpstr>Самый экологичный способ избавления от мусора- это его вторичная переработка. Поэтому мы рассказываем детям, почему важно научиться сортировать мусор и сдавать его на переработку в пункты приема вторсырья.</vt:lpstr>
      <vt:lpstr>Вместе с ребятами придумываем правила и плакаты, которые люди должны выполнять, чтобы планета оставалась чистой.</vt:lpstr>
      <vt:lpstr>Наши правила, которые дети придумали для себя и окружающих в надежде на то, что соблюдая их планета станет чище.</vt:lpstr>
      <vt:lpstr>Спасти Землю от мусора, а значит и самих себя, поможет наша любовь к планете, ответственность за все, что происходит вокруг нас.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Спасём нашу планету от мусора!</dc:title>
  <dc:creator>User</dc:creator>
  <cp:lastModifiedBy>admin</cp:lastModifiedBy>
  <cp:revision>11</cp:revision>
  <dcterms:created xsi:type="dcterms:W3CDTF">2019-06-28T15:02:19Z</dcterms:created>
  <dcterms:modified xsi:type="dcterms:W3CDTF">2020-05-20T03:18:11Z</dcterms:modified>
</cp:coreProperties>
</file>